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9" y="-25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D5526-C2AB-42D7-B709-DF5BEE13379C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9D505-F0DC-4451-A2C2-F81B7D026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5">
                <a:lumMod val="60000"/>
                <a:lumOff val="4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04900"/>
            <a:ext cx="9144000" cy="1225021"/>
          </a:xfrm>
        </p:spPr>
        <p:txBody>
          <a:bodyPr>
            <a:noAutofit/>
          </a:bodyPr>
          <a:lstStyle/>
          <a:p>
            <a:r>
              <a:rPr lang="en-US" sz="22500" b="1" dirty="0" smtClean="0">
                <a:ln>
                  <a:solidFill>
                    <a:srgbClr val="00B050"/>
                  </a:solidFill>
                </a:ln>
                <a:solidFill>
                  <a:srgbClr val="FFFF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Juice ITC" pitchFamily="82" charset="0"/>
              </a:rPr>
              <a:t>P</a:t>
            </a:r>
            <a:r>
              <a:rPr lang="en-US" sz="22500" b="1" dirty="0" smtClean="0">
                <a:ln>
                  <a:solidFill>
                    <a:srgbClr val="00B050"/>
                  </a:solidFill>
                </a:ln>
                <a:solidFill>
                  <a:srgbClr val="92D05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Juice ITC" pitchFamily="82" charset="0"/>
              </a:rPr>
              <a:t>-</a:t>
            </a:r>
            <a:r>
              <a:rPr lang="en-US" sz="22500" b="1" dirty="0" smtClean="0">
                <a:ln>
                  <a:solidFill>
                    <a:srgbClr val="7030A0"/>
                  </a:solidFill>
                </a:ln>
                <a:solidFill>
                  <a:srgbClr val="00B0F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Juice ITC" pitchFamily="82" charset="0"/>
              </a:rPr>
              <a:t>N</a:t>
            </a:r>
            <a:r>
              <a:rPr lang="en-US" sz="22500" b="1" dirty="0" smtClean="0">
                <a:ln>
                  <a:solidFill>
                    <a:srgbClr val="7030A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Juice ITC" pitchFamily="82" charset="0"/>
              </a:rPr>
              <a:t>-</a:t>
            </a:r>
            <a:r>
              <a:rPr lang="en-US" sz="22500" b="1" dirty="0" smtClean="0">
                <a:ln>
                  <a:solidFill>
                    <a:srgbClr val="00B050"/>
                  </a:solidFill>
                </a:ln>
                <a:solidFill>
                  <a:srgbClr val="FF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Juice ITC" pitchFamily="82" charset="0"/>
              </a:rPr>
              <a:t>O</a:t>
            </a:r>
            <a:endParaRPr lang="en-US" sz="22500" b="1" dirty="0">
              <a:ln>
                <a:solidFill>
                  <a:srgbClr val="00B050"/>
                </a:solidFill>
              </a:ln>
              <a:solidFill>
                <a:srgbClr val="FF000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Juice IT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86100"/>
            <a:ext cx="9144000" cy="14605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n w="28575">
                  <a:solidFill>
                    <a:srgbClr val="7030A0"/>
                  </a:solidFill>
                </a:ln>
                <a:solidFill>
                  <a:srgbClr val="FFFF00"/>
                </a:solidFill>
                <a:latin typeface="Agency FB" pitchFamily="34" charset="0"/>
              </a:rPr>
              <a:t>P</a:t>
            </a:r>
            <a:r>
              <a:rPr lang="en-US" sz="6600" b="1" dirty="0" smtClean="0">
                <a:ln w="28575">
                  <a:solidFill>
                    <a:schemeClr val="accent6">
                      <a:lumMod val="75000"/>
                    </a:schemeClr>
                  </a:solidFill>
                </a:ln>
                <a:latin typeface="Agency FB" pitchFamily="34" charset="0"/>
              </a:rPr>
              <a:t>ARENTS’ </a:t>
            </a:r>
            <a:r>
              <a:rPr lang="en-US" sz="6600" b="1" dirty="0" smtClean="0">
                <a:ln w="28575">
                  <a:solidFill>
                    <a:srgbClr val="7030A0"/>
                  </a:solidFill>
                </a:ln>
                <a:solidFill>
                  <a:srgbClr val="00B0F0"/>
                </a:solidFill>
                <a:latin typeface="Agency FB" pitchFamily="34" charset="0"/>
              </a:rPr>
              <a:t>N</a:t>
            </a:r>
            <a:r>
              <a:rPr lang="en-US" sz="6600" b="1" dirty="0" smtClean="0">
                <a:ln w="28575">
                  <a:solidFill>
                    <a:schemeClr val="accent6">
                      <a:lumMod val="75000"/>
                    </a:schemeClr>
                  </a:solidFill>
                </a:ln>
                <a:latin typeface="Agency FB" pitchFamily="34" charset="0"/>
              </a:rPr>
              <a:t>IGHT </a:t>
            </a:r>
            <a:r>
              <a:rPr lang="en-US" sz="6600" b="1" dirty="0" smtClean="0">
                <a:ln w="28575">
                  <a:solidFill>
                    <a:srgbClr val="00B050"/>
                  </a:solidFill>
                </a:ln>
                <a:solidFill>
                  <a:srgbClr val="FF0000"/>
                </a:solidFill>
                <a:latin typeface="Agency FB" pitchFamily="34" charset="0"/>
              </a:rPr>
              <a:t>O</a:t>
            </a:r>
            <a:r>
              <a:rPr lang="en-US" sz="6600" b="1" dirty="0" smtClean="0">
                <a:ln w="28575">
                  <a:solidFill>
                    <a:schemeClr val="accent6">
                      <a:lumMod val="75000"/>
                    </a:schemeClr>
                  </a:solidFill>
                </a:ln>
                <a:latin typeface="Agency FB" pitchFamily="34" charset="0"/>
              </a:rPr>
              <a:t>UT!</a:t>
            </a:r>
          </a:p>
          <a:p>
            <a:r>
              <a:rPr lang="en-US" sz="3600" b="1" dirty="0" smtClean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Agency FB" pitchFamily="34" charset="0"/>
              </a:rPr>
              <a:t>Friday, December 4</a:t>
            </a:r>
            <a:r>
              <a:rPr lang="en-US" sz="3600" b="1" baseline="30000" dirty="0" smtClean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Agency FB" pitchFamily="34" charset="0"/>
              </a:rPr>
              <a:t>th</a:t>
            </a:r>
            <a:r>
              <a:rPr lang="en-US" sz="3600" b="1" dirty="0" smtClean="0">
                <a:ln w="3175">
                  <a:solidFill>
                    <a:schemeClr val="bg1"/>
                  </a:solidFill>
                </a:ln>
                <a:solidFill>
                  <a:srgbClr val="FF0000"/>
                </a:solidFill>
                <a:latin typeface="Agency FB" pitchFamily="34" charset="0"/>
              </a:rPr>
              <a:t>    </a:t>
            </a:r>
            <a:r>
              <a:rPr lang="en-US" sz="3600" b="1" dirty="0" smtClean="0">
                <a:ln w="3175">
                  <a:solidFill>
                    <a:schemeClr val="bg1"/>
                  </a:solidFill>
                </a:ln>
                <a:solidFill>
                  <a:srgbClr val="FFFF00"/>
                </a:solidFill>
                <a:latin typeface="Agency FB" pitchFamily="34" charset="0"/>
              </a:rPr>
              <a:t>6:45 – 10:00 PM</a:t>
            </a:r>
          </a:p>
          <a:p>
            <a:r>
              <a:rPr lang="en-US" sz="4000" b="1" dirty="0" smtClean="0">
                <a:ln w="3175">
                  <a:solidFill>
                    <a:schemeClr val="bg1"/>
                  </a:solidFill>
                </a:ln>
                <a:solidFill>
                  <a:srgbClr val="92D050"/>
                </a:solidFill>
                <a:latin typeface="Agency FB" pitchFamily="34" charset="0"/>
              </a:rPr>
              <a:t>REGISTER HERE!</a:t>
            </a:r>
          </a:p>
          <a:p>
            <a:endParaRPr lang="en-US" sz="6600" b="1" dirty="0">
              <a:ln w="28575">
                <a:solidFill>
                  <a:schemeClr val="accent6">
                    <a:lumMod val="75000"/>
                  </a:schemeClr>
                </a:solidFill>
              </a:ln>
              <a:latin typeface="Agency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</Words>
  <Application>Microsoft Office PowerPoint</Application>
  <PresentationFormat>On-screen Show (16:10)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P-N-O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P-N-O</dc:title>
  <dc:creator>AJ</dc:creator>
  <cp:lastModifiedBy>rosa</cp:lastModifiedBy>
  <cp:revision>5</cp:revision>
  <dcterms:created xsi:type="dcterms:W3CDTF">2014-11-17T18:42:03Z</dcterms:created>
  <dcterms:modified xsi:type="dcterms:W3CDTF">2015-11-17T16:43:24Z</dcterms:modified>
</cp:coreProperties>
</file>