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1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5E1C-4653-4931-A6C7-969130705EB9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E77D-FE29-4F03-9B23-2E94439B9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34165"/>
          <a:stretch>
            <a:fillRect/>
          </a:stretch>
        </p:blipFill>
        <p:spPr bwMode="auto">
          <a:xfrm>
            <a:off x="0" y="0"/>
            <a:ext cx="9159606" cy="506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</dc:creator>
  <cp:lastModifiedBy>AJ</cp:lastModifiedBy>
  <cp:revision>4</cp:revision>
  <dcterms:created xsi:type="dcterms:W3CDTF">2015-03-12T14:38:22Z</dcterms:created>
  <dcterms:modified xsi:type="dcterms:W3CDTF">2015-03-12T14:48:14Z</dcterms:modified>
</cp:coreProperties>
</file>